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53" d="100"/>
          <a:sy n="53" d="100"/>
        </p:scale>
        <p:origin x="-1854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3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1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1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69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5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1CACD-6D97-45AB-8231-70AEDB39CAC7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659E1-16A6-476D-B1DD-E5EA39ADC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5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260"/>
            <a:ext cx="9144000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Baseline – General </a:t>
            </a:r>
            <a:endParaRPr lang="en-US" dirty="0"/>
          </a:p>
        </p:txBody>
      </p:sp>
      <p:pic>
        <p:nvPicPr>
          <p:cNvPr id="8194" name="Picture 2" descr="C:\Users\user pc\Desktop\DUMP\MINE\PROJECTS\USTH\Mockup - Web\Baseline Data\--Final--\CoagulationDisorder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1"/>
            <a:ext cx="9144000" cy="498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6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Baseline – Clinical </a:t>
            </a:r>
            <a:endParaRPr lang="en-US" dirty="0"/>
          </a:p>
        </p:txBody>
      </p:sp>
      <p:pic>
        <p:nvPicPr>
          <p:cNvPr id="10242" name="Picture 2" descr="C:\Users\user pc\Desktop\DUMP\MINE\PROJECTS\USTH\Mockup - Web\Baseline Data\--Final--\CoagulationDisorder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5721326" cy="639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Baseline – Laboratory </a:t>
            </a:r>
            <a:endParaRPr lang="en-US" dirty="0"/>
          </a:p>
        </p:txBody>
      </p:sp>
      <p:pic>
        <p:nvPicPr>
          <p:cNvPr id="9219" name="Picture 3" descr="C:\Users\user pc\Desktop\DUMP\MINE\PROJECTS\USTH\Mockup - Web\Baseline Data\--Final--\CoagulationDisorder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26459"/>
            <a:ext cx="6465083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Baseline – Therapy </a:t>
            </a:r>
            <a:endParaRPr lang="en-US" dirty="0"/>
          </a:p>
        </p:txBody>
      </p:sp>
      <p:pic>
        <p:nvPicPr>
          <p:cNvPr id="11266" name="Picture 2" descr="C:\Users\user pc\Desktop\DUMP\MINE\PROJECTS\USTH\Mockup - Web\Baseline Data\--Final--\CoagulationDisorder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3000"/>
            <a:ext cx="9179859" cy="50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Follow up – Med Events </a:t>
            </a:r>
            <a:endParaRPr lang="en-US" dirty="0"/>
          </a:p>
        </p:txBody>
      </p:sp>
      <p:pic>
        <p:nvPicPr>
          <p:cNvPr id="12290" name="Picture 2" descr="C:\Users\user pc\Desktop\DUMP\MINE\PROJECTS\USTH\Mockup - Web\Baseline Data\--Final--\CoagulationDisorder-FollowUp-Medical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3001"/>
            <a:ext cx="9161929" cy="493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1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Follow up – Clinical</a:t>
            </a:r>
            <a:endParaRPr lang="en-US" dirty="0"/>
          </a:p>
        </p:txBody>
      </p:sp>
      <p:pic>
        <p:nvPicPr>
          <p:cNvPr id="1026" name="Picture 2" descr="C:\Users\user pc\Desktop\DUMP\MINE\PROJECTS\USTH\Mockup - Web\Baseline Data\--Final--\CoagulationDisorder-FollowUpClinical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799"/>
            <a:ext cx="9144000" cy="52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2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Follow up – Laboratory</a:t>
            </a:r>
            <a:endParaRPr lang="en-US" dirty="0"/>
          </a:p>
        </p:txBody>
      </p:sp>
      <p:pic>
        <p:nvPicPr>
          <p:cNvPr id="13314" name="Picture 2" descr="C:\Users\user pc\Desktop\DUMP\MINE\PROJECTS\USTH\Mockup - Web\Baseline Data\--Final--\CoagulationDisorder-FollowUp-Laboratory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6781800" cy="615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7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Coagulation – Follow up – Disease Status</a:t>
            </a:r>
            <a:endParaRPr lang="en-US" dirty="0"/>
          </a:p>
        </p:txBody>
      </p:sp>
      <p:pic>
        <p:nvPicPr>
          <p:cNvPr id="14338" name="Picture 2" descr="C:\Users\user pc\Desktop\DUMP\MINE\PROJECTS\USTH\Mockup - Web\Baseline Data\--Final--\CoagulationDisorder-FollowUp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12" y="1066800"/>
            <a:ext cx="929728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Baseline – General </a:t>
            </a:r>
            <a:endParaRPr lang="en-US" dirty="0"/>
          </a:p>
        </p:txBody>
      </p:sp>
      <p:pic>
        <p:nvPicPr>
          <p:cNvPr id="15362" name="Picture 2" descr="C:\Users\user pc\Desktop\DUMP\MINE\PROJECTS\USTH\Mockup - Web\Baseline Data\--Final--\Leukemia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3999" cy="49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Baseline – Clinical </a:t>
            </a:r>
            <a:endParaRPr lang="en-US" dirty="0"/>
          </a:p>
        </p:txBody>
      </p:sp>
      <p:pic>
        <p:nvPicPr>
          <p:cNvPr id="16386" name="Picture 2" descr="C:\Users\user pc\Desktop\DUMP\MINE\PROJECTS\USTH\Mockup - Web\Baseline Data\--Final--\Leukemia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2442"/>
            <a:ext cx="4876800" cy="59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Baseline – General </a:t>
            </a:r>
            <a:endParaRPr lang="en-US" dirty="0"/>
          </a:p>
        </p:txBody>
      </p:sp>
      <p:pic>
        <p:nvPicPr>
          <p:cNvPr id="1026" name="Picture 2" descr="C:\Users\user pc\Desktop\DUMP\MINE\PROJECTS\USTH\Mockup - Web\Baseline Data\--Final--\AAPNHMDS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1967" cy="49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8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Baseline – Laboratory </a:t>
            </a:r>
            <a:endParaRPr lang="en-US" dirty="0"/>
          </a:p>
        </p:txBody>
      </p:sp>
      <p:pic>
        <p:nvPicPr>
          <p:cNvPr id="17411" name="Picture 3" descr="C:\Users\user pc\Desktop\DUMP\MINE\PROJECTS\USTH\Mockup - Web\Baseline Data\--Final--\Leukemia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57056"/>
            <a:ext cx="5334000" cy="570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66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Baseline – Therapy </a:t>
            </a:r>
            <a:endParaRPr lang="en-US" dirty="0"/>
          </a:p>
        </p:txBody>
      </p:sp>
      <p:pic>
        <p:nvPicPr>
          <p:cNvPr id="18434" name="Picture 2" descr="C:\Users\user pc\Desktop\DUMP\MINE\PROJECTS\USTH\Mockup - Web\Baseline Data\--Final--\Leukemia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1143000"/>
            <a:ext cx="9139518" cy="498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7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Follow up – Med Events </a:t>
            </a:r>
            <a:endParaRPr lang="en-US" dirty="0"/>
          </a:p>
        </p:txBody>
      </p:sp>
      <p:pic>
        <p:nvPicPr>
          <p:cNvPr id="19458" name="Picture 2" descr="C:\Users\user pc\Desktop\DUMP\MINE\PROJECTS\USTH\Mockup - Web\Baseline Data\--Final--\Leukemia-FollowUp-Medical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21628"/>
            <a:ext cx="7656749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Follow up – Clinical</a:t>
            </a:r>
            <a:endParaRPr lang="en-US" dirty="0"/>
          </a:p>
        </p:txBody>
      </p:sp>
      <p:pic>
        <p:nvPicPr>
          <p:cNvPr id="2050" name="Picture 2" descr="C:\Users\user pc\Desktop\DUMP\MINE\PROJECTS\USTH\Mockup - Web\Baseline Data\--Final--\Leukemia-FollowUpClinical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81494"/>
            <a:ext cx="7082118" cy="577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Follow up – Laboratory</a:t>
            </a:r>
            <a:endParaRPr lang="en-US" dirty="0"/>
          </a:p>
        </p:txBody>
      </p:sp>
      <p:pic>
        <p:nvPicPr>
          <p:cNvPr id="20484" name="Picture 4" descr="C:\Users\user pc\Desktop\DUMP\MINE\PROJECTS\USTH\Mockup - Web\Baseline Data\--Final--\Leukemia-FollowUp-Laboratory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22085"/>
            <a:ext cx="7010400" cy="58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16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Leukemia – Follow up – Disease Status</a:t>
            </a:r>
            <a:endParaRPr lang="en-US" dirty="0"/>
          </a:p>
        </p:txBody>
      </p:sp>
      <p:pic>
        <p:nvPicPr>
          <p:cNvPr id="21506" name="Picture 2" descr="C:\Users\user pc\Desktop\DUMP\MINE\PROJECTS\USTH\Mockup - Web\Baseline Data\--Final--\Leukemia-FollowUp-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43000"/>
            <a:ext cx="9144000" cy="49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Baseline – General </a:t>
            </a:r>
            <a:endParaRPr lang="en-US" dirty="0"/>
          </a:p>
        </p:txBody>
      </p:sp>
      <p:pic>
        <p:nvPicPr>
          <p:cNvPr id="22530" name="Picture 2" descr="C:\Users\user pc\Desktop\DUMP\MINE\PROJECTS\USTH\Mockup - Web\Baseline Data\--Final--\Lymphoma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5034"/>
            <a:ext cx="9144001" cy="49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4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Baseline – Clinical </a:t>
            </a:r>
            <a:endParaRPr lang="en-US" dirty="0"/>
          </a:p>
        </p:txBody>
      </p:sp>
      <p:pic>
        <p:nvPicPr>
          <p:cNvPr id="23554" name="Picture 2" descr="C:\Users\user pc\Desktop\DUMP\MINE\PROJECTS\USTH\Mockup - Web\Baseline Data\--Final--\Lymphoma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72671"/>
            <a:ext cx="4953000" cy="60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Baseline – Laboratory </a:t>
            </a:r>
            <a:endParaRPr lang="en-US" dirty="0"/>
          </a:p>
        </p:txBody>
      </p:sp>
      <p:pic>
        <p:nvPicPr>
          <p:cNvPr id="24578" name="Picture 2" descr="C:\Users\user pc\Desktop\DUMP\MINE\PROJECTS\USTH\Mockup - Web\Baseline Data\--Final--\Lymphoma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13300"/>
            <a:ext cx="4267200" cy="57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Baseline – Therapy </a:t>
            </a:r>
            <a:endParaRPr lang="en-US" dirty="0"/>
          </a:p>
        </p:txBody>
      </p:sp>
      <p:pic>
        <p:nvPicPr>
          <p:cNvPr id="25602" name="Picture 2" descr="C:\Users\user pc\Desktop\DUMP\MINE\PROJECTS\USTH\Mockup - Web\Baseline Data\--Final--\Lymphoma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693"/>
            <a:ext cx="9144000" cy="498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Baseline – Clinical </a:t>
            </a:r>
            <a:endParaRPr lang="en-US" dirty="0"/>
          </a:p>
        </p:txBody>
      </p:sp>
      <p:pic>
        <p:nvPicPr>
          <p:cNvPr id="2050" name="Picture 2" descr="C:\Users\user pc\Desktop\DUMP\MINE\PROJECTS\USTH\Mockup - Web\Baseline Data\--Final--\AAPNHMDS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5486400" cy="613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Follow up – Med Events </a:t>
            </a:r>
            <a:endParaRPr lang="en-US" dirty="0"/>
          </a:p>
        </p:txBody>
      </p:sp>
      <p:pic>
        <p:nvPicPr>
          <p:cNvPr id="26626" name="Picture 2" descr="C:\Users\user pc\Desktop\DUMP\MINE\PROJECTS\USTH\Mockup - Web\Baseline Data\--Final--\Lymphoma-FollowUp-Medical 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09341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Follow up – Clinical</a:t>
            </a:r>
            <a:endParaRPr lang="en-US" dirty="0"/>
          </a:p>
        </p:txBody>
      </p:sp>
      <p:pic>
        <p:nvPicPr>
          <p:cNvPr id="3074" name="Picture 2" descr="C:\Users\user pc\Desktop\DUMP\MINE\PROJECTS\USTH\Mockup - Web\Baseline Data\--Final--\Lymphoma-FollowUpClinical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700671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5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Follow up – Laboratory</a:t>
            </a:r>
            <a:endParaRPr lang="en-US" dirty="0"/>
          </a:p>
        </p:txBody>
      </p:sp>
      <p:pic>
        <p:nvPicPr>
          <p:cNvPr id="27650" name="Picture 2" descr="C:\Users\user pc\Desktop\DUMP\MINE\PROJECTS\USTH\Mockup - Web\Baseline Data\--Final--\Lymphoma-FollowUp-Laboratory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599"/>
            <a:ext cx="9144000" cy="55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Lymphoma – Follow up – Disease Status</a:t>
            </a:r>
            <a:endParaRPr lang="en-US" dirty="0"/>
          </a:p>
        </p:txBody>
      </p:sp>
      <p:pic>
        <p:nvPicPr>
          <p:cNvPr id="28674" name="Picture 2" descr="C:\Users\user pc\Desktop\DUMP\MINE\PROJECTS\USTH\Mockup - Web\Baseline Data\--Final--\Lymphoma-FollowUp-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66412" cy="49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9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Baseline – General </a:t>
            </a:r>
            <a:endParaRPr lang="en-US" dirty="0"/>
          </a:p>
        </p:txBody>
      </p:sp>
      <p:pic>
        <p:nvPicPr>
          <p:cNvPr id="29698" name="Picture 2" descr="C:\Users\user pc\Desktop\DUMP\MINE\PROJECTS\USTH\Mockup - Web\Baseline Data\--Final--\Myelo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59" y="1086131"/>
            <a:ext cx="9207500" cy="50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Baseline – Clinical </a:t>
            </a:r>
            <a:endParaRPr lang="en-US" dirty="0"/>
          </a:p>
        </p:txBody>
      </p:sp>
      <p:pic>
        <p:nvPicPr>
          <p:cNvPr id="30722" name="Picture 2" descr="C:\Users\user pc\Desktop\DUMP\MINE\PROJECTS\USTH\Mockup - Web\Baseline Data\--Final--\Myelo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76" y="1006288"/>
            <a:ext cx="4391273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Baseline – Laboratory </a:t>
            </a:r>
            <a:endParaRPr lang="en-US" dirty="0"/>
          </a:p>
        </p:txBody>
      </p:sp>
      <p:pic>
        <p:nvPicPr>
          <p:cNvPr id="31746" name="Picture 2" descr="C:\Users\user pc\Desktop\DUMP\MINE\PROJECTS\USTH\Mockup - Web\Baseline Data\--Final--\Myelo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629400" cy="61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Baseline – Therapy </a:t>
            </a:r>
            <a:endParaRPr lang="en-US" dirty="0"/>
          </a:p>
        </p:txBody>
      </p:sp>
      <p:pic>
        <p:nvPicPr>
          <p:cNvPr id="32770" name="Picture 2" descr="C:\Users\user pc\Desktop\DUMP\MINE\PROJECTS\USTH\Mockup - Web\Baseline Data\--Final--\Myelo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0" y="1143000"/>
            <a:ext cx="8021540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0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Follow up – Med Events </a:t>
            </a:r>
            <a:endParaRPr lang="en-US" dirty="0"/>
          </a:p>
        </p:txBody>
      </p:sp>
      <p:pic>
        <p:nvPicPr>
          <p:cNvPr id="33794" name="Picture 2" descr="C:\Users\user pc\Desktop\DUMP\MINE\PROJECTS\USTH\Mockup - Web\Baseline Data\--Final--\Myelo-FollowUp-Medical 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8737"/>
            <a:ext cx="7529208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9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Follow up – Clinical</a:t>
            </a:r>
            <a:endParaRPr lang="en-US" dirty="0"/>
          </a:p>
        </p:txBody>
      </p:sp>
      <p:pic>
        <p:nvPicPr>
          <p:cNvPr id="4098" name="Picture 2" descr="C:\Users\user pc\Desktop\DUMP\MINE\PROJECTS\USTH\Mockup - Web\Baseline Data\--Final--\MyeloproliferativeNeoplasm-FollowUpClinical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84587"/>
            <a:ext cx="8435975" cy="567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Baseline – Laboratory </a:t>
            </a:r>
            <a:endParaRPr lang="en-US" dirty="0"/>
          </a:p>
        </p:txBody>
      </p:sp>
      <p:pic>
        <p:nvPicPr>
          <p:cNvPr id="3074" name="Picture 2" descr="C:\Users\user pc\Desktop\DUMP\MINE\PROJECTS\USTH\Mockup - Web\Baseline Data\--Final--\AAPNHMDS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35859"/>
            <a:ext cx="5334000" cy="71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8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Follow up – Laboratory</a:t>
            </a:r>
            <a:endParaRPr lang="en-US" dirty="0"/>
          </a:p>
        </p:txBody>
      </p:sp>
      <p:pic>
        <p:nvPicPr>
          <p:cNvPr id="34818" name="Picture 2" descr="C:\Users\user pc\Desktop\DUMP\MINE\PROJECTS\USTH\Mockup - Web\Baseline Data\--Final--\Myelo-FollowUp-Laboratory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2999"/>
            <a:ext cx="7543800" cy="69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Myelo</a:t>
            </a:r>
            <a:r>
              <a:rPr lang="en-US" dirty="0" smtClean="0"/>
              <a:t> – Follow up – Disease Status</a:t>
            </a:r>
            <a:endParaRPr lang="en-US" dirty="0"/>
          </a:p>
        </p:txBody>
      </p:sp>
      <p:pic>
        <p:nvPicPr>
          <p:cNvPr id="35842" name="Picture 2" descr="C:\Users\user pc\Desktop\DUMP\MINE\PROJECTS\USTH\Mockup - Web\Baseline Data\--Final--\Myelo-FollowUp-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4" y="1219201"/>
            <a:ext cx="922737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02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Baseline – General </a:t>
            </a:r>
            <a:endParaRPr lang="en-US" dirty="0"/>
          </a:p>
        </p:txBody>
      </p:sp>
      <p:pic>
        <p:nvPicPr>
          <p:cNvPr id="36867" name="Picture 3" descr="C:\Users\user pc\Desktop\DUMP\MINE\PROJECTS\USTH\Mockup - Web\Baseline Data\--Final--\PlasmaCelDisorder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49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5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Baseline – Clinical </a:t>
            </a:r>
            <a:endParaRPr lang="en-US" dirty="0"/>
          </a:p>
        </p:txBody>
      </p:sp>
      <p:pic>
        <p:nvPicPr>
          <p:cNvPr id="37890" name="Picture 2" descr="C:\Users\user pc\Desktop\DUMP\MINE\PROJECTS\USTH\Mockup - Web\Baseline Data\--Final--\PlasmaCelDisorder-Baseline-Clinical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98176"/>
            <a:ext cx="5746115" cy="601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8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Baseline – Laboratory </a:t>
            </a:r>
            <a:endParaRPr lang="en-US" dirty="0"/>
          </a:p>
        </p:txBody>
      </p:sp>
      <p:pic>
        <p:nvPicPr>
          <p:cNvPr id="38914" name="Picture 2" descr="C:\Users\user pc\Desktop\DUMP\MINE\PROJECTS\USTH\Mockup - Web\Baseline Data\--Final--\PlasmaCelDisorder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799"/>
            <a:ext cx="4191000" cy="58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Baseline – Therapy </a:t>
            </a:r>
            <a:endParaRPr lang="en-US" dirty="0"/>
          </a:p>
        </p:txBody>
      </p:sp>
      <p:pic>
        <p:nvPicPr>
          <p:cNvPr id="39938" name="Picture 2" descr="C:\Users\user pc\Desktop\DUMP\MINE\PROJECTS\USTH\Mockup - Web\Baseline Data\--Final--\PlasmaCelDisorder-Baseline-TherapyAnd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2819"/>
            <a:ext cx="8131175" cy="57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Follow up – Med Events </a:t>
            </a:r>
            <a:endParaRPr lang="en-US" dirty="0"/>
          </a:p>
        </p:txBody>
      </p:sp>
      <p:pic>
        <p:nvPicPr>
          <p:cNvPr id="40962" name="Picture 2" descr="C:\Users\user pc\Desktop\DUMP\MINE\PROJECTS\USTH\Mockup - Web\Baseline Data\--Final--\PlasmaCellDisorder-FollowUp-Medical 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448675" cy="620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4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Follow up – Clinical</a:t>
            </a:r>
            <a:endParaRPr lang="en-US" dirty="0"/>
          </a:p>
        </p:txBody>
      </p:sp>
      <p:pic>
        <p:nvPicPr>
          <p:cNvPr id="5122" name="Picture 2" descr="C:\Users\user pc\Desktop\DUMP\MINE\PROJECTS\USTH\Mockup - Web\Baseline Data\--Final--\PlasmaCellDisorder-FollowUpClinical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24421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5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Follow up – Laboratory</a:t>
            </a:r>
            <a:endParaRPr lang="en-US" dirty="0"/>
          </a:p>
        </p:txBody>
      </p:sp>
      <p:pic>
        <p:nvPicPr>
          <p:cNvPr id="41986" name="Picture 2" descr="C:\Users\user pc\Desktop\DUMP\MINE\PROJECTS\USTH\Mockup - Web\Baseline Data\--Final--\PlasmaCelDisorder-FollowUp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410774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Plasma Cell – Follow up – Disease Status</a:t>
            </a:r>
            <a:endParaRPr lang="en-US" dirty="0"/>
          </a:p>
        </p:txBody>
      </p:sp>
      <p:pic>
        <p:nvPicPr>
          <p:cNvPr id="43010" name="Picture 2" descr="C:\Users\user pc\Desktop\DUMP\MINE\PROJECTS\USTH\Mockup - Web\Baseline Data\--Final--\PlasmaCellDisorder-FollowUp-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9894"/>
            <a:ext cx="9166412" cy="49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Baseline – Therapy </a:t>
            </a:r>
            <a:endParaRPr lang="en-US" dirty="0"/>
          </a:p>
        </p:txBody>
      </p:sp>
      <p:pic>
        <p:nvPicPr>
          <p:cNvPr id="4098" name="Picture 2" descr="C:\Users\user pc\Desktop\DUMP\MINE\PROJECTS\USTH\Mockup - Web\Baseline Data\--Final--\AAPNHMDS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70894" cy="49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8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Baseline – General </a:t>
            </a:r>
            <a:endParaRPr lang="en-US" dirty="0"/>
          </a:p>
        </p:txBody>
      </p:sp>
      <p:pic>
        <p:nvPicPr>
          <p:cNvPr id="44034" name="Picture 2" descr="C:\Users\user pc\Desktop\DUMP\MINE\PROJECTS\USTH\Mockup - Web\Baseline Data\--Final--\PlateletDisorder-Baseline-General 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29" y="1066801"/>
            <a:ext cx="9161929" cy="49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Baseline – Clinical </a:t>
            </a:r>
            <a:endParaRPr lang="en-US" dirty="0"/>
          </a:p>
        </p:txBody>
      </p:sp>
      <p:pic>
        <p:nvPicPr>
          <p:cNvPr id="45058" name="Picture 2" descr="C:\Users\user pc\Desktop\DUMP\MINE\PROJECTS\USTH\Mockup - Web\Baseline Data\--Final--\PlateletDisorder-Baseline-Clinical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1"/>
            <a:ext cx="5791200" cy="597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0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Baseline – Laboratory </a:t>
            </a:r>
            <a:endParaRPr lang="en-US" dirty="0"/>
          </a:p>
        </p:txBody>
      </p:sp>
      <p:pic>
        <p:nvPicPr>
          <p:cNvPr id="46082" name="Picture 2" descr="C:\Users\user pc\Desktop\DUMP\MINE\PROJECTS\USTH\Mockup - Web\Baseline Data\--Final--\PlateletDisorder-Baseline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42820"/>
            <a:ext cx="5562600" cy="592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816" y="304800"/>
            <a:ext cx="77724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Baseline – Therapy </a:t>
            </a:r>
            <a:endParaRPr lang="en-US" dirty="0"/>
          </a:p>
        </p:txBody>
      </p:sp>
      <p:pic>
        <p:nvPicPr>
          <p:cNvPr id="47106" name="Picture 2" descr="C:\Users\user pc\Desktop\DUMP\MINE\PROJECTS\USTH\Mockup - Web\Baseline Data\--Final--\PlateletDisorder-Baseline-Therapy and respon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98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8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Follow up – Med Events </a:t>
            </a:r>
            <a:endParaRPr lang="en-US" dirty="0"/>
          </a:p>
        </p:txBody>
      </p:sp>
      <p:pic>
        <p:nvPicPr>
          <p:cNvPr id="48130" name="Picture 2" descr="C:\Users\user pc\Desktop\DUMP\MINE\PROJECTS\USTH\Mockup - Web\Baseline Data\--Final--\PlateletDisorder-FollowUp-Medical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1"/>
            <a:ext cx="9143999" cy="671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Follow up – Clinical</a:t>
            </a:r>
            <a:endParaRPr lang="en-US" dirty="0"/>
          </a:p>
        </p:txBody>
      </p:sp>
      <p:pic>
        <p:nvPicPr>
          <p:cNvPr id="6146" name="Picture 2" descr="C:\Users\user pc\Desktop\DUMP\MINE\PROJECTS\USTH\Mockup - Web\Baseline Data\--Final--\PlateletDisorder-FollowUpClinical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7" y="914400"/>
            <a:ext cx="9157447" cy="560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Follow up – Laboratory</a:t>
            </a:r>
            <a:endParaRPr lang="en-US" dirty="0"/>
          </a:p>
        </p:txBody>
      </p:sp>
      <p:pic>
        <p:nvPicPr>
          <p:cNvPr id="49154" name="Picture 2" descr="C:\Users\user pc\Desktop\DUMP\MINE\PROJECTS\USTH\Mockup - Web\Baseline Data\--Final--\PlateletDisorder-FollowUp-Laboratory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04" y="1143000"/>
            <a:ext cx="919112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Platelet – Follow up – Disease Status</a:t>
            </a:r>
            <a:endParaRPr lang="en-US" dirty="0"/>
          </a:p>
        </p:txBody>
      </p:sp>
      <p:pic>
        <p:nvPicPr>
          <p:cNvPr id="50178" name="Picture 2" descr="C:\Users\user pc\Desktop\DUMP\MINE\PROJECTS\USTH\Mockup - Web\Baseline Data\--Final--\PlateletDisorder-FollowUp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212"/>
            <a:ext cx="9175376" cy="500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Follow up – Med Events </a:t>
            </a:r>
            <a:endParaRPr lang="en-US" dirty="0"/>
          </a:p>
        </p:txBody>
      </p:sp>
      <p:pic>
        <p:nvPicPr>
          <p:cNvPr id="5122" name="Picture 2" descr="C:\Users\user pc\Desktop\DUMP\MINE\PROJECTS\USTH\Mockup - Web\Baseline Data\--Final--\AAPNHMDS-FollowUp-Medical Ev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1"/>
            <a:ext cx="8001000" cy="587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Follow up – Clinical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2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Follow up – Laboratory</a:t>
            </a:r>
            <a:endParaRPr lang="en-US" dirty="0"/>
          </a:p>
        </p:txBody>
      </p:sp>
      <p:pic>
        <p:nvPicPr>
          <p:cNvPr id="6146" name="Picture 2" descr="C:\Users\user pc\Desktop\DUMP\MINE\PROJECTS\USTH\Mockup - Web\Baseline Data\--Final--\AAPNHMDS-FollowUp-Laboratory 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85109"/>
            <a:ext cx="4572000" cy="615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8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AAPNHMD – Follow up – Disease Status</a:t>
            </a:r>
            <a:endParaRPr lang="en-US" dirty="0"/>
          </a:p>
        </p:txBody>
      </p:sp>
      <p:pic>
        <p:nvPicPr>
          <p:cNvPr id="7170" name="Picture 2" descr="C:\Users\user pc\Desktop\DUMP\MINE\PROJECTS\USTH\Mockup - Web\Baseline Data\--Final--\AAPNHMDS-FollowUpDisease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98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332</Words>
  <Application>Microsoft Office PowerPoint</Application>
  <PresentationFormat>On-screen Show (4:3)</PresentationFormat>
  <Paragraphs>57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Home page</vt:lpstr>
      <vt:lpstr>AAPNHMD – Baseline – General </vt:lpstr>
      <vt:lpstr>AAPNHMD – Baseline – Clinical </vt:lpstr>
      <vt:lpstr>AAPNHMD – Baseline – Laboratory </vt:lpstr>
      <vt:lpstr>AAPNHMD – Baseline – Therapy </vt:lpstr>
      <vt:lpstr>AAPNHMD – Follow up – Med Events </vt:lpstr>
      <vt:lpstr>AAPNHMD – Follow up – Clinical</vt:lpstr>
      <vt:lpstr>AAPNHMD – Follow up – Laboratory</vt:lpstr>
      <vt:lpstr>AAPNHMD – Follow up – Disease Status</vt:lpstr>
      <vt:lpstr>Coagulation – Baseline – General </vt:lpstr>
      <vt:lpstr>Coagulation – Baseline – Clinical </vt:lpstr>
      <vt:lpstr>Coagulation – Baseline – Laboratory </vt:lpstr>
      <vt:lpstr>Coagulation – Baseline – Therapy </vt:lpstr>
      <vt:lpstr>Coagulation – Follow up – Med Events </vt:lpstr>
      <vt:lpstr>Coagulation – Follow up – Clinical</vt:lpstr>
      <vt:lpstr>Coagulation – Follow up – Laboratory</vt:lpstr>
      <vt:lpstr>Coagulation – Follow up – Disease Status</vt:lpstr>
      <vt:lpstr>Leukemia – Baseline – General </vt:lpstr>
      <vt:lpstr>Leukemia – Baseline – Clinical </vt:lpstr>
      <vt:lpstr>Leukemia – Baseline – Laboratory </vt:lpstr>
      <vt:lpstr>Leukemia – Baseline – Therapy </vt:lpstr>
      <vt:lpstr>Leukemia – Follow up – Med Events </vt:lpstr>
      <vt:lpstr>Leukemia – Follow up – Clinical</vt:lpstr>
      <vt:lpstr>Leukemia – Follow up – Laboratory</vt:lpstr>
      <vt:lpstr>Leukemia – Follow up – Disease Status</vt:lpstr>
      <vt:lpstr>Lymphoma – Baseline – General </vt:lpstr>
      <vt:lpstr>Lymphoma – Baseline – Clinical </vt:lpstr>
      <vt:lpstr>Lymphoma – Baseline – Laboratory </vt:lpstr>
      <vt:lpstr>Lymphoma – Baseline – Therapy </vt:lpstr>
      <vt:lpstr>Lymphoma – Follow up – Med Events </vt:lpstr>
      <vt:lpstr>Lymphoma – Follow up – Clinical</vt:lpstr>
      <vt:lpstr>Lymphoma – Follow up – Laboratory</vt:lpstr>
      <vt:lpstr>Lymphoma – Follow up – Disease Status</vt:lpstr>
      <vt:lpstr>Myelo – Baseline – General </vt:lpstr>
      <vt:lpstr>Myelo – Baseline – Clinical </vt:lpstr>
      <vt:lpstr>Myelo – Baseline – Laboratory </vt:lpstr>
      <vt:lpstr>Myelo – Baseline – Therapy </vt:lpstr>
      <vt:lpstr>Myelo – Follow up – Med Events </vt:lpstr>
      <vt:lpstr>Myelo – Follow up – Clinical</vt:lpstr>
      <vt:lpstr>Myelo – Follow up – Laboratory</vt:lpstr>
      <vt:lpstr>Myelo – Follow up – Disease Status</vt:lpstr>
      <vt:lpstr>Plasma Cell – Baseline – General </vt:lpstr>
      <vt:lpstr>Plasma Cell – Baseline – Clinical </vt:lpstr>
      <vt:lpstr>Plasma Cell – Baseline – Laboratory </vt:lpstr>
      <vt:lpstr>Plasma Cell – Baseline – Therapy </vt:lpstr>
      <vt:lpstr>Plasma Cell – Follow up – Med Events </vt:lpstr>
      <vt:lpstr>Plasma Cell – Follow up – Clinical</vt:lpstr>
      <vt:lpstr>Plasma Cell – Follow up – Laboratory</vt:lpstr>
      <vt:lpstr>Plasma Cell – Follow up – Disease Status</vt:lpstr>
      <vt:lpstr>Platelet – Baseline – General </vt:lpstr>
      <vt:lpstr>Platelet – Baseline – Clinical </vt:lpstr>
      <vt:lpstr>Platelet – Baseline – Laboratory </vt:lpstr>
      <vt:lpstr>Platelet – Baseline – Therapy </vt:lpstr>
      <vt:lpstr>Platelet – Follow up – Med Events </vt:lpstr>
      <vt:lpstr>Platelet – Follow up – Clinical</vt:lpstr>
      <vt:lpstr>Platelet – Follow up – Laboratory</vt:lpstr>
      <vt:lpstr>Platelet – Follow up – Disease Status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AAPNHMD – Baseline – General</dc:title>
  <dc:creator>user pc</dc:creator>
  <cp:lastModifiedBy>user pc</cp:lastModifiedBy>
  <cp:revision>8</cp:revision>
  <dcterms:created xsi:type="dcterms:W3CDTF">2016-03-10T18:55:52Z</dcterms:created>
  <dcterms:modified xsi:type="dcterms:W3CDTF">2016-03-12T03:29:10Z</dcterms:modified>
</cp:coreProperties>
</file>